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723" autoAdjust="0"/>
  </p:normalViewPr>
  <p:slideViewPr>
    <p:cSldViewPr>
      <p:cViewPr varScale="1"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11/6/2021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11/6/2021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11/6/2021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11/6/2021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11/6/2021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11/6/2021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11/6/2021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11/6/2021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11/6/2021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11/6/2021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11/6/2021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pPr/>
              <a:t>11/6/2021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79512" y="1196752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 smtClean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 smtClean="0">
                <a:ea typeface="Calibri"/>
                <a:cs typeface="Times New Roman"/>
              </a:rPr>
              <a:t>03.</a:t>
            </a:r>
            <a:r>
              <a:rPr lang="en-US" sz="1000" dirty="0" smtClean="0">
                <a:ea typeface="Calibri"/>
                <a:cs typeface="Times New Roman"/>
              </a:rPr>
              <a:t>c.1</a:t>
            </a:r>
            <a:r>
              <a:rPr lang="el-GR" sz="1000" dirty="0" smtClean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 smtClean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  <a:endParaRPr lang="el-G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 smtClean="0">
                <a:solidFill>
                  <a:schemeClr val="tx2"/>
                </a:solidFill>
              </a:rPr>
              <a:t>  </a:t>
            </a:r>
            <a:r>
              <a:rPr lang="el-GR" sz="1600" b="1" dirty="0" smtClean="0">
                <a:solidFill>
                  <a:schemeClr val="tx2"/>
                </a:solidFill>
              </a:rPr>
              <a:t> Α Τ Τ Ι Κ Η Σ</a:t>
            </a:r>
            <a:endParaRPr lang="el-GR" sz="1600" b="1" dirty="0">
              <a:solidFill>
                <a:schemeClr val="tx2"/>
              </a:solidFill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/>
              <a:t>ΕΤΠΑ</a:t>
            </a:r>
            <a:endParaRPr lang="el-GR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 smtClean="0"/>
              <a:t>Με τη συγχρηματοδότηση της Ελλάδας και της Ευρωπαϊκής Ένωσης</a:t>
            </a:r>
            <a:endParaRPr lang="el-GR" sz="1200" b="1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  <a:endParaRPr lang="el-GR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Η </a:t>
            </a:r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ευρώ.</a:t>
            </a:r>
          </a:p>
          <a:p>
            <a:pPr algn="just"/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</a:t>
            </a:r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8" name="227 - TextBox"/>
          <p:cNvSpPr txBox="1"/>
          <p:nvPr/>
        </p:nvSpPr>
        <p:spPr>
          <a:xfrm>
            <a:off x="3347864" y="2420888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ATTE3-0258329</a:t>
            </a:r>
            <a:endParaRPr lang="el-GR" sz="1600" dirty="0"/>
          </a:p>
        </p:txBody>
      </p:sp>
      <p:sp>
        <p:nvSpPr>
          <p:cNvPr id="229" name="228 - TextBox"/>
          <p:cNvSpPr txBox="1"/>
          <p:nvPr/>
        </p:nvSpPr>
        <p:spPr>
          <a:xfrm>
            <a:off x="3203848" y="2780928"/>
            <a:ext cx="5616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PALMOS TRAVEL IN STYLE SINGLE MEMBER PRIVATE COBRA</a:t>
            </a:r>
            <a:endParaRPr lang="el-GR" sz="1600" dirty="0"/>
          </a:p>
        </p:txBody>
      </p:sp>
      <p:sp>
        <p:nvSpPr>
          <p:cNvPr id="230" name="229 - TextBox"/>
          <p:cNvSpPr txBox="1"/>
          <p:nvPr/>
        </p:nvSpPr>
        <p:spPr>
          <a:xfrm>
            <a:off x="6444208" y="551723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40.000,00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227</Words>
  <Application>Microsoft Office PowerPoint</Application>
  <PresentationFormat>Προβολή στην οθόνη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User</cp:lastModifiedBy>
  <cp:revision>14</cp:revision>
  <dcterms:created xsi:type="dcterms:W3CDTF">2021-05-19T11:41:06Z</dcterms:created>
  <dcterms:modified xsi:type="dcterms:W3CDTF">2021-06-11T06:44:01Z</dcterms:modified>
</cp:coreProperties>
</file>